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4" r:id="rId2"/>
    <p:sldId id="257" r:id="rId3"/>
    <p:sldId id="275" r:id="rId4"/>
    <p:sldId id="281" r:id="rId5"/>
    <p:sldId id="282" r:id="rId6"/>
    <p:sldId id="283" r:id="rId7"/>
    <p:sldId id="276" r:id="rId8"/>
    <p:sldId id="284" r:id="rId9"/>
    <p:sldId id="285" r:id="rId10"/>
    <p:sldId id="277" r:id="rId11"/>
    <p:sldId id="286" r:id="rId12"/>
    <p:sldId id="287" r:id="rId13"/>
    <p:sldId id="278" r:id="rId14"/>
    <p:sldId id="288" r:id="rId15"/>
    <p:sldId id="291" r:id="rId16"/>
    <p:sldId id="292" r:id="rId17"/>
    <p:sldId id="289" r:id="rId18"/>
    <p:sldId id="279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9ACD7-EADA-4C74-A45F-CFFC25B0F262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C6C44-EA59-474D-BD53-33EF4A81C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56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C6C44-EA59-474D-BD53-33EF4A81C48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156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C6C44-EA59-474D-BD53-33EF4A81C48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156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C6C44-EA59-474D-BD53-33EF4A81C48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156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C6C44-EA59-474D-BD53-33EF4A81C48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1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8.pn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microsoft.com/office/2007/relationships/hdphoto" Target="../media/hdphoto4.wdp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u-mama.ru/files/upload/ca4c83ad5f7c35d9ba413f7219008c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45641"/>
            <a:ext cx="6497604" cy="48113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0"/>
            <a:ext cx="8136904" cy="2610311"/>
          </a:xfrm>
        </p:spPr>
        <p:txBody>
          <a:bodyPr>
            <a:prstTxWarp prst="textTriangle">
              <a:avLst/>
            </a:prstTxWarp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Секреты удачной картины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одзаголовок 1"/>
          <p:cNvSpPr txBox="1">
            <a:spLocks/>
          </p:cNvSpPr>
          <p:nvPr/>
        </p:nvSpPr>
        <p:spPr>
          <a:xfrm>
            <a:off x="755576" y="260648"/>
            <a:ext cx="8136904" cy="2610311"/>
          </a:xfrm>
          <a:prstGeom prst="rect">
            <a:avLst/>
          </a:prstGeom>
        </p:spPr>
        <p:txBody>
          <a:bodyPr vert="horz" lIns="91440" tIns="45720" rIns="91440" bIns="45720" numCol="1" rtlCol="0">
            <a:prstTxWarp prst="textTriangle">
              <a:avLst/>
            </a:prstTxWarp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Даёшь удачную картину!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493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0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3 этап    </a:t>
            </a:r>
            <a:r>
              <a:rPr lang="ru-RU" sz="4000" b="1" dirty="0" smtClean="0">
                <a:solidFill>
                  <a:srgbClr val="FF0000"/>
                </a:solidFill>
              </a:rPr>
              <a:t>Правило третей</a:t>
            </a:r>
          </a:p>
        </p:txBody>
      </p:sp>
      <p:pic>
        <p:nvPicPr>
          <p:cNvPr id="3074" name="Picture 2" descr="https://static.tildacdn.com/tild6362-3339-4233-a561-626130316162/Gj0aypVeRq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816424" cy="248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9b46e461279d63c45a33950e590a233d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17032"/>
            <a:ext cx="457200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fb.ru/misc/i/gallery/36882/99311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39" y="1046634"/>
            <a:ext cx="4990179" cy="331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00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7458" y="476672"/>
            <a:ext cx="7560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6. Перед вами пять рисунков, с помощью рамки третей определите работу, в которой это правило нарушено.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7172" name="Picture 4" descr="http://www.mywisewife.com/wp-content/uploads/2008/10/lh3.ggpht.com_chcheah74_SJl1_h-zIcI_AAAAAAAAADg_p5d9HlwbH-g_s800_Thir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164338"/>
            <a:ext cx="5256584" cy="3504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803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7458" y="476672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7. Создайте натюрморт, используя правило третей из представленных предметов.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7172" name="Picture 4" descr="http://www.mywisewife.com/wp-content/uploads/2008/10/lh3.ggpht.com_chcheah74_SJl1_h-zIcI_AAAAAAAAADg_p5d9HlwbH-g_s800_Thir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5256584" cy="3504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pulver24.ru/i/imgs/kitchenplace.ru/images/Le_Creuset/17/91010013370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94" b="100000" l="62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72975"/>
            <a:ext cx="3100425" cy="183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liketo.ru/upload/iblock/e0a/1502114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00" r="99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033175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liketo.ru/upload/iblock/e0a/1502114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00" r="99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351699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liketo.ru/upload/iblock/e0a/1502114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00" r="99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972975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129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93" y="22785"/>
            <a:ext cx="8892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4 этап  </a:t>
            </a:r>
            <a:r>
              <a:rPr lang="ru-RU" sz="4000" b="1" dirty="0" smtClean="0">
                <a:solidFill>
                  <a:srgbClr val="FF0000"/>
                </a:solidFill>
              </a:rPr>
              <a:t>Композиционный центр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946115"/>
            <a:ext cx="4392488" cy="29523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img.roomeon.com/img/object/cube-dummy-objects_ff72e9e6ab_x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00601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.roomeon.com/img/object/cube-dummy-objects_ff72e9e6ab_x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517" y="2081279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.roomeon.com/img/object/cube-dummy-objects_ff72e9e6ab_x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607" y="206084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g2.freepng.ru/20180404/xae/kisspng-cube-three-dimensional-space-red-shapes-5ac4f6732d1ea1.50657486152285758718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339" y="2422279"/>
            <a:ext cx="895745" cy="77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515985" y="3451060"/>
            <a:ext cx="4392488" cy="29523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://img.roomeon.com/img/object/cube-dummy-objects_ff72e9e6ab_x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645" y="4351160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.roomeon.com/img/object/cube-dummy-objects_ff72e9e6ab_xx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557" y="3212976"/>
            <a:ext cx="1152128" cy="2538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.roomeon.com/img/object/cube-dummy-objects_ff72e9e6ab_x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344411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.roomeon.com/img/object/cube-dummy-objects_ff72e9e6ab_x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281836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1208" y="1080874"/>
            <a:ext cx="1908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Цветом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47357" y="5771445"/>
            <a:ext cx="259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Размером</a:t>
            </a:r>
            <a:endParaRPr lang="ru-RU" sz="3600" b="1" dirty="0"/>
          </a:p>
        </p:txBody>
      </p:sp>
      <p:pic>
        <p:nvPicPr>
          <p:cNvPr id="4106" name="Picture 10" descr="https://avatars.mds.yandex.net/get-pdb/936249/2ee64410-95d1-4252-9090-9735baf02a55/s120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433" y="957601"/>
            <a:ext cx="3955040" cy="2399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i.pinimg.com/736x/aa/6c/89/aa6c89f3314d3d863185577d8ffdcca4--mosaic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52664"/>
            <a:ext cx="3672408" cy="269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00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s://static3.depositphotos.com/1006031/211/i/950/depositphotos_2113123-stock-photo-man-with-blue-penc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93" y="3386947"/>
            <a:ext cx="2214246" cy="295232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thumbs.dreamstime.com/z/%D0%BA%D1%80%D0%B0%D1%81%D0%BD%D1%8B%D0%B9-%D1%86%D0%B2%D0%B5%D1%82-%D1%87%D0%B5%D0%BB%D0%BE%D0%B2%D0%B5%D0%BA%D0%B0-crayon-3d-184943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842163"/>
            <a:ext cx="2407048" cy="317903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5629" y="260648"/>
            <a:ext cx="756084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8. Работы в которых композиционный центр выделен </a:t>
            </a:r>
            <a:r>
              <a:rPr lang="ru-RU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цветом</a:t>
            </a:r>
            <a:r>
              <a:rPr lang="ru-RU" sz="4000" dirty="0" smtClean="0"/>
              <a:t>, обвести </a:t>
            </a:r>
            <a:r>
              <a:rPr lang="ru-RU" sz="4000" dirty="0" smtClean="0">
                <a:solidFill>
                  <a:srgbClr val="FF0000"/>
                </a:solidFill>
              </a:rPr>
              <a:t>красным</a:t>
            </a:r>
            <a:r>
              <a:rPr lang="ru-RU" sz="4000" dirty="0" smtClean="0"/>
              <a:t> фломастером,</a:t>
            </a:r>
          </a:p>
          <a:p>
            <a:pPr algn="ctr"/>
            <a:endParaRPr lang="ru-RU" sz="4000" dirty="0"/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 </a:t>
            </a:r>
          </a:p>
          <a:p>
            <a:pPr algn="ctr"/>
            <a:r>
              <a:rPr lang="ru-RU" sz="4000" dirty="0"/>
              <a:t> </a:t>
            </a:r>
            <a:r>
              <a:rPr lang="ru-RU" sz="4000" dirty="0" smtClean="0"/>
              <a:t>                      а те в которых </a:t>
            </a:r>
          </a:p>
          <a:p>
            <a:pPr algn="ctr"/>
            <a:r>
              <a:rPr lang="ru-RU" sz="4000" dirty="0"/>
              <a:t> </a:t>
            </a:r>
            <a:r>
              <a:rPr lang="ru-RU" sz="4000" dirty="0" smtClean="0"/>
              <a:t>               главное выделено с      </a:t>
            </a:r>
          </a:p>
          <a:p>
            <a:pPr algn="ctr"/>
            <a:r>
              <a:rPr lang="ru-RU" sz="4000" dirty="0"/>
              <a:t> </a:t>
            </a:r>
            <a:r>
              <a:rPr lang="ru-RU" sz="4000" dirty="0" smtClean="0"/>
              <a:t>     помощью </a:t>
            </a:r>
            <a:r>
              <a:rPr lang="ru-RU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размера</a:t>
            </a:r>
            <a:r>
              <a:rPr lang="ru-RU" sz="4000" dirty="0" smtClean="0"/>
              <a:t> – 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синим.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962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0-tub-ru.yandex.net/i?id=626448c593cd1b40328428a4cd4e3501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14007"/>
            <a:ext cx="24003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7458" y="476672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9. Составьте композицию, выделив главное с помощью размера.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20668" y="2515464"/>
            <a:ext cx="122413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6-конечная звезда 2"/>
          <p:cNvSpPr/>
          <p:nvPr/>
        </p:nvSpPr>
        <p:spPr>
          <a:xfrm>
            <a:off x="352471" y="3447002"/>
            <a:ext cx="1814322" cy="187220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7-конечная звезда 4"/>
          <p:cNvSpPr/>
          <p:nvPr/>
        </p:nvSpPr>
        <p:spPr>
          <a:xfrm>
            <a:off x="4197838" y="3987062"/>
            <a:ext cx="360040" cy="39604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7-конечная звезда 6"/>
          <p:cNvSpPr/>
          <p:nvPr/>
        </p:nvSpPr>
        <p:spPr>
          <a:xfrm>
            <a:off x="2384764" y="5772116"/>
            <a:ext cx="720080" cy="79208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7-конечная звезда 7"/>
          <p:cNvSpPr/>
          <p:nvPr/>
        </p:nvSpPr>
        <p:spPr>
          <a:xfrm>
            <a:off x="6372200" y="2672916"/>
            <a:ext cx="720080" cy="79208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092280" y="2672916"/>
            <a:ext cx="1246018" cy="34203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57878" y="5805264"/>
            <a:ext cx="122413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962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0-tub-ru.yandex.net/i?id=626448c593cd1b40328428a4cd4e3501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14007"/>
            <a:ext cx="24003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7458" y="476672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10. Составьте композицию, выделив главное с помощью цвета.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20668" y="2515464"/>
            <a:ext cx="122413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6-конечная звезда 2"/>
          <p:cNvSpPr/>
          <p:nvPr/>
        </p:nvSpPr>
        <p:spPr>
          <a:xfrm>
            <a:off x="1551214" y="4182037"/>
            <a:ext cx="835153" cy="93610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7-конечная звезда 4"/>
          <p:cNvSpPr/>
          <p:nvPr/>
        </p:nvSpPr>
        <p:spPr>
          <a:xfrm>
            <a:off x="4197838" y="3987062"/>
            <a:ext cx="360040" cy="39604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7-конечная звезда 6"/>
          <p:cNvSpPr/>
          <p:nvPr/>
        </p:nvSpPr>
        <p:spPr>
          <a:xfrm>
            <a:off x="2384764" y="5772116"/>
            <a:ext cx="720080" cy="792088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7-конечная звезда 7"/>
          <p:cNvSpPr/>
          <p:nvPr/>
        </p:nvSpPr>
        <p:spPr>
          <a:xfrm>
            <a:off x="6372200" y="2672916"/>
            <a:ext cx="720080" cy="79208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117343" y="4182037"/>
            <a:ext cx="813970" cy="1188132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57878" y="5805264"/>
            <a:ext cx="122413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376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7458" y="476672"/>
            <a:ext cx="75608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11. Проверьте обе композиции на правила формата, равновесия, правило третей и определите с помощью чего выделен композиционный центр.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5" name="Picture 2" descr="https://ic.pics.livejournal.com/adena_krasnodar/74674428/1745/1745_9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194" y="4881302"/>
            <a:ext cx="1499051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g11.postila.ru/data/4a/3f/12/a9/4a3f12a949a8b7c5a6172a5db8569acbdc3da08690c10143043047a671cbae0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178500"/>
            <a:ext cx="2342675" cy="140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900igr.net/up/datai/146935/0062-062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149" y="3682427"/>
            <a:ext cx="2661057" cy="3058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mywisewife.com/wp-content/uploads/2008/10/lh3.ggpht.com_chcheah74_SJl1_h-zIcI_AAAAAAAAADg_p5d9HlwbH-g_s800_Third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436620"/>
            <a:ext cx="2017173" cy="13447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7-конечная звезда 6"/>
          <p:cNvSpPr/>
          <p:nvPr/>
        </p:nvSpPr>
        <p:spPr>
          <a:xfrm>
            <a:off x="6804248" y="4064617"/>
            <a:ext cx="360040" cy="39604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7-конечная звезда 7"/>
          <p:cNvSpPr/>
          <p:nvPr/>
        </p:nvSpPr>
        <p:spPr>
          <a:xfrm>
            <a:off x="7281532" y="4047639"/>
            <a:ext cx="613688" cy="569481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8075240" y="4097484"/>
            <a:ext cx="360040" cy="39604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962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79988" y="2149"/>
            <a:ext cx="939330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Композиция -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r>
              <a:rPr lang="ru-RU" sz="4400" b="1" i="1" dirty="0" smtClean="0">
                <a:solidFill>
                  <a:srgbClr val="002060"/>
                </a:solidFill>
              </a:rPr>
              <a:t> это составление, объединение 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</a:rPr>
              <a:t>и гармоничное сочетание частей в единое целое.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93442" y="2943283"/>
            <a:ext cx="62464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solidFill>
                  <a:srgbClr val="0070C0"/>
                </a:solidFill>
              </a:rPr>
              <a:t> 1. Правило формата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87154" y="3745944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i="1" dirty="0">
                <a:solidFill>
                  <a:srgbClr val="0070C0"/>
                </a:solidFill>
              </a:rPr>
              <a:t>2. </a:t>
            </a:r>
            <a:r>
              <a:rPr lang="ru-RU" sz="4400" b="1" i="1" dirty="0" smtClean="0">
                <a:solidFill>
                  <a:srgbClr val="0070C0"/>
                </a:solidFill>
              </a:rPr>
              <a:t>Правило равновесия</a:t>
            </a:r>
            <a:endParaRPr lang="ru-RU" sz="4400" b="1" i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535947"/>
            <a:ext cx="65344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i="1" dirty="0">
                <a:solidFill>
                  <a:srgbClr val="0070C0"/>
                </a:solidFill>
              </a:rPr>
              <a:t>3. Правило третей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536" y="5305389"/>
            <a:ext cx="979254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i="1" dirty="0">
                <a:solidFill>
                  <a:srgbClr val="0070C0"/>
                </a:solidFill>
              </a:rPr>
              <a:t>4. Правило выделение главного</a:t>
            </a:r>
          </a:p>
          <a:p>
            <a:pPr lvl="0"/>
            <a:r>
              <a:rPr lang="ru-RU" sz="4400" b="1" i="1" dirty="0">
                <a:solidFill>
                  <a:srgbClr val="0070C0"/>
                </a:solidFill>
              </a:rPr>
              <a:t>      </a:t>
            </a:r>
            <a:r>
              <a:rPr lang="ru-RU" sz="3600" b="1" i="1" dirty="0"/>
              <a:t>(композиционный центр) </a:t>
            </a:r>
          </a:p>
        </p:txBody>
      </p:sp>
    </p:spTree>
    <p:extLst>
      <p:ext uri="{BB962C8B-B14F-4D97-AF65-F5344CB8AC3E}">
        <p14:creationId xmlns:p14="http://schemas.microsoft.com/office/powerpoint/2010/main" val="253842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501008"/>
            <a:ext cx="6097764" cy="2520279"/>
          </a:xfrm>
          <a:prstGeom prst="rect">
            <a:avLst/>
          </a:prstGeom>
          <a:noFill/>
        </p:spPr>
        <p:txBody>
          <a:bodyPr wrap="square" rtlCol="0">
            <a:prstTxWarp prst="textCurveDown">
              <a:avLst/>
            </a:prstTxWarp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Поздравляем!!!</a:t>
            </a:r>
            <a:endParaRPr lang="ru-RU" sz="4400" b="1" i="1" dirty="0" smtClean="0">
              <a:solidFill>
                <a:srgbClr val="002060"/>
              </a:solidFill>
            </a:endParaRPr>
          </a:p>
        </p:txBody>
      </p:sp>
      <p:pic>
        <p:nvPicPr>
          <p:cNvPr id="5126" name="Picture 6" descr="https://niu.pnzgu.ru/files/ppi.pnzgu.ru/2018/mart/olimpia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249" y="332656"/>
            <a:ext cx="4032447" cy="40324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42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79988" y="2149"/>
            <a:ext cx="939330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Композиция -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r>
              <a:rPr lang="ru-RU" sz="4400" b="1" i="1" dirty="0" smtClean="0">
                <a:solidFill>
                  <a:srgbClr val="002060"/>
                </a:solidFill>
              </a:rPr>
              <a:t> это составление, объединение 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</a:rPr>
              <a:t>и гармоничное сочетание частей в единое целое.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93442" y="2943283"/>
            <a:ext cx="62464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solidFill>
                  <a:srgbClr val="0070C0"/>
                </a:solidFill>
              </a:rPr>
              <a:t> 1. Правило формата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87154" y="3745944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i="1" dirty="0">
                <a:solidFill>
                  <a:srgbClr val="0070C0"/>
                </a:solidFill>
              </a:rPr>
              <a:t>2. </a:t>
            </a:r>
            <a:r>
              <a:rPr lang="ru-RU" sz="4400" b="1" i="1" dirty="0" smtClean="0">
                <a:solidFill>
                  <a:srgbClr val="0070C0"/>
                </a:solidFill>
              </a:rPr>
              <a:t>Правило равновесия</a:t>
            </a:r>
            <a:endParaRPr lang="ru-RU" sz="4400" b="1" i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535947"/>
            <a:ext cx="65344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i="1" dirty="0">
                <a:solidFill>
                  <a:srgbClr val="0070C0"/>
                </a:solidFill>
              </a:rPr>
              <a:t>3. Правило третей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536" y="5305389"/>
            <a:ext cx="979254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i="1" dirty="0">
                <a:solidFill>
                  <a:srgbClr val="0070C0"/>
                </a:solidFill>
              </a:rPr>
              <a:t>4. Правило выделение главного</a:t>
            </a:r>
          </a:p>
          <a:p>
            <a:pPr lvl="0"/>
            <a:r>
              <a:rPr lang="ru-RU" sz="4400" b="1" i="1" dirty="0">
                <a:solidFill>
                  <a:srgbClr val="0070C0"/>
                </a:solidFill>
              </a:rPr>
              <a:t>      </a:t>
            </a:r>
            <a:r>
              <a:rPr lang="ru-RU" sz="3600" b="1" i="1" dirty="0"/>
              <a:t>(композиционный центр) </a:t>
            </a:r>
          </a:p>
        </p:txBody>
      </p:sp>
    </p:spTree>
    <p:extLst>
      <p:ext uri="{BB962C8B-B14F-4D97-AF65-F5344CB8AC3E}">
        <p14:creationId xmlns:p14="http://schemas.microsoft.com/office/powerpoint/2010/main" val="228339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0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1 этап      </a:t>
            </a:r>
            <a:r>
              <a:rPr lang="ru-RU" sz="4000" b="1" dirty="0" smtClean="0">
                <a:solidFill>
                  <a:srgbClr val="FF0000"/>
                </a:solidFill>
              </a:rPr>
              <a:t>Правило формата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9082" y="4727224"/>
            <a:ext cx="5184576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Горизонтальный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4471" y="1199219"/>
            <a:ext cx="2592288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948264" y="1268760"/>
            <a:ext cx="1557777" cy="44305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74471" y="1268760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Квадратный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7431838">
            <a:off x="6196122" y="3577369"/>
            <a:ext cx="306205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Вертикальный</a:t>
            </a:r>
          </a:p>
          <a:p>
            <a:endParaRPr lang="ru-RU" dirty="0"/>
          </a:p>
        </p:txBody>
      </p:sp>
      <p:pic>
        <p:nvPicPr>
          <p:cNvPr id="9" name="Picture 7" descr="http://illustrators.ru/uploads/illustration/image/540991/main_540991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65295"/>
            <a:ext cx="1296144" cy="12220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user\Desktop\Общая\музыка и фото\фото январь 2017\DSC0168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38447"/>
            <a:ext cx="1620180" cy="21603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http://dzen-master.ru/wp-content/uploads/2018/11/Karandashom_ili_karandashem_kak_pravilno__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56" b="18980"/>
          <a:stretch/>
        </p:blipFill>
        <p:spPr bwMode="auto">
          <a:xfrm>
            <a:off x="2195736" y="3998772"/>
            <a:ext cx="2052660" cy="13085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48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764704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1. Подобрать для каждого рисунка правильный формат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9955" y="2852936"/>
            <a:ext cx="129614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4581128"/>
            <a:ext cx="374441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2888940"/>
            <a:ext cx="1440160" cy="3384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449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924" y="764704"/>
            <a:ext cx="7632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2.Найти ошибки в выбранных форматах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chinamarriage101.com/wp-content/uploads/2017/08/dreamstime_127071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088143"/>
            <a:ext cx="4206330" cy="467369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419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85689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3. Составить композицию из трёх предметов, которая подойдёт для изображения в вертикальном формате.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s://diamondpainting.ru/assets/images/products/2133/azhr-44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68960"/>
            <a:ext cx="2725119" cy="345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99992" y="3068960"/>
            <a:ext cx="1584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3313170"/>
            <a:ext cx="79208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20219598">
            <a:off x="4269897" y="3825044"/>
            <a:ext cx="864096" cy="21602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868144" y="4734094"/>
            <a:ext cx="72008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7308304" y="4885312"/>
            <a:ext cx="792088" cy="77593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952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0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2 этап  </a:t>
            </a:r>
            <a:r>
              <a:rPr lang="ru-RU" sz="4000" b="1" dirty="0" smtClean="0">
                <a:solidFill>
                  <a:srgbClr val="FF0000"/>
                </a:solidFill>
              </a:rPr>
              <a:t>Правило равновесия</a:t>
            </a:r>
          </a:p>
        </p:txBody>
      </p:sp>
      <p:pic>
        <p:nvPicPr>
          <p:cNvPr id="2052" name="Picture 4" descr="https://im0-tub-ru.yandex.net/i?id=d21b897e2ddf7136c5ef33b79200d365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02259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https://storge.pic2.me/c/1360x800/104/587e07f2b05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3" r="1"/>
          <a:stretch/>
        </p:blipFill>
        <p:spPr bwMode="auto">
          <a:xfrm>
            <a:off x="4862945" y="3637089"/>
            <a:ext cx="4029534" cy="2960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 descr="https://cdn.pixabay.com/photo/2017/11/26/10/14/tree-2978499_12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85" b="99657" l="1250" r="990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365104"/>
            <a:ext cx="1819669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00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7458" y="476672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4. Зная правила равновесия, найди и обведи те работы, где это правило нарушено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s://ic.pics.livejournal.com/adena_krasnodar/74674428/1745/1745_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678" y="2708920"/>
            <a:ext cx="3200400" cy="3843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91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thumbs.dreamstime.com/b/%D0%B1%D0%B5%D0%BB%D0%B8%D0%B7%D0%BD%D0%B0-%D0%BF%D0%BB%D0%B0%D0%BA%D0%B0%D1%82%D0%B0-%D1%87%D0%B5%D0%BB%D0%BE%D0%B2%D0%B5%D0%BA%D0%B0-3d-21127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3070411" cy="3574468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260648"/>
            <a:ext cx="80648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5. На горизонтальном формате создай неуравновешенную композицию,</a:t>
            </a:r>
          </a:p>
          <a:p>
            <a:pPr algn="ctr"/>
            <a:endParaRPr lang="ru-RU" sz="3600" dirty="0">
              <a:solidFill>
                <a:srgbClr val="002060"/>
              </a:solidFill>
            </a:endParaRPr>
          </a:p>
          <a:p>
            <a:pPr algn="ctr"/>
            <a:endParaRPr lang="ru-RU" sz="6000" dirty="0" smtClean="0">
              <a:solidFill>
                <a:srgbClr val="002060"/>
              </a:solidFill>
            </a:endParaRPr>
          </a:p>
          <a:p>
            <a:pPr algn="ctr"/>
            <a:endParaRPr lang="ru-RU" sz="3600" dirty="0">
              <a:solidFill>
                <a:srgbClr val="002060"/>
              </a:solidFill>
            </a:endParaRPr>
          </a:p>
          <a:p>
            <a:pPr algn="ctr"/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                а на вертикальном –           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                 уравновешенную 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                       композицию.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s://img11.postila.ru/data/4a/3f/12/a9/4a3f12a949a8b7c5a6172a5db8569acbdc3da08690c10143043047a671cbae0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958" y="1159299"/>
            <a:ext cx="516057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4766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1299</TotalTime>
  <Words>281</Words>
  <Application>Microsoft Office PowerPoint</Application>
  <PresentationFormat>Экран (4:3)</PresentationFormat>
  <Paragraphs>56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53</cp:revision>
  <dcterms:created xsi:type="dcterms:W3CDTF">2019-02-05T10:50:28Z</dcterms:created>
  <dcterms:modified xsi:type="dcterms:W3CDTF">2019-11-22T06:01:02Z</dcterms:modified>
</cp:coreProperties>
</file>