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68" r:id="rId5"/>
    <p:sldId id="260" r:id="rId6"/>
    <p:sldId id="259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F2160E-F984-4232-BCA4-25BF8D49C409}" type="datetimeFigureOut">
              <a:rPr lang="ru-RU" smtClean="0"/>
              <a:t>30.10.2015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7EC4CC-2FFF-458E-968C-AD262C17E6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1332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EC4CC-2FFF-458E-968C-AD262C17E690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04797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3.jpeg"/><Relationship Id="rId7" Type="http://schemas.microsoft.com/office/2007/relationships/hdphoto" Target="../media/hdphoto3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microsoft.com/office/2007/relationships/hdphoto" Target="../media/hdphoto2.wdp"/><Relationship Id="rId4" Type="http://schemas.openxmlformats.org/officeDocument/2006/relationships/image" Target="../media/image14.png"/><Relationship Id="rId9" Type="http://schemas.microsoft.com/office/2007/relationships/hdphoto" Target="../media/hdphoto4.wdp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7772400" cy="1470025"/>
          </a:xfrm>
        </p:spPr>
        <p:txBody>
          <a:bodyPr/>
          <a:lstStyle/>
          <a:p>
            <a:r>
              <a:rPr lang="ru-RU" dirty="0" smtClean="0"/>
              <a:t>Искусство витража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40" y="2511445"/>
            <a:ext cx="9036496" cy="4346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153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stokapartment.ru/images/stories/food/stro/domashniy-vitrazh-samom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5544616" cy="3696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ml-dom.ru/files/mldom201302/mldom201302-proekt-kvartira-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212976"/>
            <a:ext cx="4629761" cy="34723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remontyes.ru/uploads/posts/2012-06/1338747101_vitrazh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88640"/>
            <a:ext cx="2520280" cy="26859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12839" y="4949136"/>
            <a:ext cx="35283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Украшение жилых и не жилых помещений</a:t>
            </a:r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5186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topkvadrat.ru/public/article/images/91e0095f63d3e71e1c10a93ecc45fde077b57b4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613" y="188640"/>
            <a:ext cx="5717745" cy="38164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elena-zhukova.ru/wp-content/uploads/2012/01/sgw-3a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793" b="100000" l="5636" r="9927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151425"/>
            <a:ext cx="2619375" cy="3581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http://www.domfront.ru/wp-content/uploads/2010/12/vitr10.jp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274" b="99045" l="100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93367"/>
            <a:ext cx="2857500" cy="2990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0" name="Picture 12" descr="http://www.domfront.ru/wp-content/uploads/2010/12/vitr11.jpg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325" b="97727" l="667" r="99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7898" y="3924298"/>
            <a:ext cx="2857500" cy="2933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92153" y="5187230"/>
            <a:ext cx="35215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Необыкновенно красиво!</a:t>
            </a:r>
            <a:endParaRPr lang="ru-RU" sz="28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054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://etotdom.com/wp-content/uploads/2014/10/Foto-3-Vruchnuju-vypolnennyj-konturnyj-zalivnoj-vitrazh-master-Iris-335x2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08" y="347076"/>
            <a:ext cx="8199709" cy="59968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7093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75656" y="1628800"/>
            <a:ext cx="6120680" cy="313932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Спасибо </a:t>
            </a:r>
          </a:p>
          <a:p>
            <a:pPr algn="ctr"/>
            <a:r>
              <a:rPr lang="ru-RU" sz="6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за </a:t>
            </a:r>
          </a:p>
          <a:p>
            <a:pPr algn="ctr"/>
            <a:r>
              <a:rPr lang="ru-RU" sz="6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внимание</a:t>
            </a:r>
            <a:endParaRPr lang="ru-RU" sz="6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44" name="Picture 4" descr="http://900igr.net/datas/pedagogika/Uchebnaja-motivatsija/0014-014-Spasibo-za-vnimani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072" y="548680"/>
            <a:ext cx="7775848" cy="58318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7593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44.radikal.ru/i103/0912/7f/c360ef28853a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472010"/>
            <a:ext cx="3307449" cy="43519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8" name="Picture 4" descr="http://s013.radikal.ru/i325/1201/64/946dbffe854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548680"/>
            <a:ext cx="4016518" cy="31877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4" name="TextBox 3"/>
          <p:cNvSpPr txBox="1"/>
          <p:nvPr/>
        </p:nvSpPr>
        <p:spPr>
          <a:xfrm>
            <a:off x="134455" y="548680"/>
            <a:ext cx="6591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1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328963" y="5318910"/>
            <a:ext cx="6591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2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7092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3891283" y="1593665"/>
            <a:ext cx="4968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bg2">
                    <a:lumMod val="25000"/>
                  </a:schemeClr>
                </a:solidFill>
              </a:rPr>
              <a:t>и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сторическая ценность</a:t>
            </a:r>
            <a:endParaRPr lang="ru-RU" sz="3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220072" y="3103114"/>
            <a:ext cx="4968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bg2">
                    <a:lumMod val="25000"/>
                  </a:schemeClr>
                </a:solidFill>
              </a:rPr>
              <a:t>т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ехнология</a:t>
            </a:r>
            <a:endParaRPr lang="ru-RU" sz="3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505284" y="4504994"/>
            <a:ext cx="4968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искусство</a:t>
            </a:r>
            <a:endParaRPr lang="ru-RU" sz="3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71663" y="3164669"/>
            <a:ext cx="277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ВИТРАЖ ЭТО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22" name="Штриховая стрелка вправо 21"/>
          <p:cNvSpPr/>
          <p:nvPr/>
        </p:nvSpPr>
        <p:spPr>
          <a:xfrm>
            <a:off x="3347864" y="2972020"/>
            <a:ext cx="1643577" cy="814155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Штриховая стрелка вправо 22"/>
          <p:cNvSpPr/>
          <p:nvPr/>
        </p:nvSpPr>
        <p:spPr>
          <a:xfrm rot="19695601">
            <a:off x="2659386" y="2223415"/>
            <a:ext cx="1368152" cy="53683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Штриховая стрелка вправо 23"/>
          <p:cNvSpPr/>
          <p:nvPr/>
        </p:nvSpPr>
        <p:spPr>
          <a:xfrm rot="1530941">
            <a:off x="2933003" y="4052820"/>
            <a:ext cx="1368152" cy="57472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8497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07505" y="2132856"/>
            <a:ext cx="9036495" cy="179313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Что такое витраж? – модный декор или красивая старина?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767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44991" y="548680"/>
            <a:ext cx="78488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chemeClr val="bg2">
                    <a:lumMod val="25000"/>
                  </a:schemeClr>
                </a:solidFill>
              </a:rPr>
              <a:t>Что же такое кейс?</a:t>
            </a:r>
            <a:endParaRPr lang="ru-RU" sz="66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050" name="Picture 2" descr="http://www.udacha-case.ru/files/images/al-11.preview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167" b="94583" l="10000" r="9078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012" y="198884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8953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3676" y="4581128"/>
            <a:ext cx="9036495" cy="179313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Что такое витраж? – модный декор или красивая старина?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90611" y="908720"/>
            <a:ext cx="5878532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</a:rPr>
              <a:t>Проблемные вопросы</a:t>
            </a:r>
          </a:p>
          <a:p>
            <a:pPr algn="ctr"/>
            <a:endParaRPr lang="ru-RU" sz="3600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</a:rPr>
              <a:t>Что же такое ВИТРАЖ?</a:t>
            </a:r>
          </a:p>
          <a:p>
            <a:pPr algn="ctr"/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</a:rPr>
              <a:t>Как появились  ВИТРАЖИ?</a:t>
            </a:r>
          </a:p>
          <a:p>
            <a:pPr algn="ctr"/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</a:rPr>
              <a:t>Зачем нужен ВИТРАЖ?</a:t>
            </a:r>
            <a:endParaRPr lang="ru-RU" sz="3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4067944" y="3729786"/>
            <a:ext cx="878227" cy="8820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854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4869160"/>
            <a:ext cx="87849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Евгений </a:t>
            </a:r>
            <a:r>
              <a:rPr lang="ru-RU" sz="2400" dirty="0" err="1">
                <a:solidFill>
                  <a:schemeClr val="bg2">
                    <a:lumMod val="25000"/>
                  </a:schemeClr>
                </a:solidFill>
              </a:rPr>
              <a:t>Кокшаров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 и Анна </a:t>
            </a:r>
            <a:r>
              <a:rPr lang="ru-RU" sz="2400" dirty="0" err="1">
                <a:solidFill>
                  <a:schemeClr val="bg2">
                    <a:lumMod val="25000"/>
                  </a:schemeClr>
                </a:solidFill>
              </a:rPr>
              <a:t>Добрунова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,</a:t>
            </a:r>
          </a:p>
          <a:p>
            <a:pPr algn="ctr"/>
            <a:endParaRPr lang="ru-RU" sz="2400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которые нашли свою индивидуальную технику в создании эксклюзивных 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картин</a:t>
            </a:r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3074" name="Picture 2" descr="http://vladi-room.ru/uploads/vladi/2015/04/11028028_896326587098983_6505746536950103777_n-171x2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555" y="179668"/>
            <a:ext cx="2520280" cy="42741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vladi-room.ru/uploads/vladi/2015/04/10498048_898890640175911_7135563043078730083_o-193x29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79668"/>
            <a:ext cx="2736304" cy="41115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vladi-room.ru/uploads/vladi/2015/04/10172744_896349593763349_3347044091587665627_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6050" y="620688"/>
            <a:ext cx="2791900" cy="41107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270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6.imageban.ru/out/2015/09/26/60f9fec1429548ad7a66e0b0ace350b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148" y="260648"/>
            <a:ext cx="4706991" cy="62521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290655" y="1196752"/>
            <a:ext cx="367240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chemeClr val="bg2">
                    <a:lumMod val="25000"/>
                  </a:schemeClr>
                </a:solidFill>
              </a:rPr>
              <a:t>Данный витраж украшает католический Собор Святого Вита в Праге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pPr algn="ctr"/>
            <a:endParaRPr lang="ru-RU" sz="2800" dirty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</a:rPr>
              <a:t>Автор </a:t>
            </a:r>
            <a:endParaRPr lang="ru-RU" sz="2800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Альфонсо 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</a:rPr>
              <a:t>Муха</a:t>
            </a:r>
          </a:p>
        </p:txBody>
      </p:sp>
    </p:spTree>
    <p:extLst>
      <p:ext uri="{BB962C8B-B14F-4D97-AF65-F5344CB8AC3E}">
        <p14:creationId xmlns:p14="http://schemas.microsoft.com/office/powerpoint/2010/main" val="2201430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pics.livejournal.com/aspasia_roma/pic/00a8gf22/s640x48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32656"/>
            <a:ext cx="6096000" cy="4572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43996" y="5301208"/>
            <a:ext cx="77048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Витражи </a:t>
            </a:r>
            <a:r>
              <a:rPr lang="ru-RU" sz="2400" dirty="0" err="1">
                <a:solidFill>
                  <a:schemeClr val="bg2">
                    <a:lumMod val="25000"/>
                  </a:schemeClr>
                </a:solidFill>
              </a:rPr>
              <a:t>Шартрского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 собора. 12 век. 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–</a:t>
            </a:r>
          </a:p>
          <a:p>
            <a:pPr algn="ctr"/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Благоговение перед жизнью</a:t>
            </a:r>
          </a:p>
        </p:txBody>
      </p:sp>
    </p:spTree>
    <p:extLst>
      <p:ext uri="{BB962C8B-B14F-4D97-AF65-F5344CB8AC3E}">
        <p14:creationId xmlns:p14="http://schemas.microsoft.com/office/powerpoint/2010/main" val="2473483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588</TotalTime>
  <Words>107</Words>
  <Application>Microsoft Office PowerPoint</Application>
  <PresentationFormat>Экран (4:3)</PresentationFormat>
  <Paragraphs>31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Искусство витража</vt:lpstr>
      <vt:lpstr>Презентация PowerPoint</vt:lpstr>
      <vt:lpstr>Презентация PowerPoint</vt:lpstr>
      <vt:lpstr>Что такое витраж? – модный декор или красивая старина?</vt:lpstr>
      <vt:lpstr>Презентация PowerPoint</vt:lpstr>
      <vt:lpstr>Что такое витраж? – модный декор или красивая старина?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Искусство витража</dc:title>
  <dc:creator>user</dc:creator>
  <cp:lastModifiedBy>user</cp:lastModifiedBy>
  <cp:revision>15</cp:revision>
  <dcterms:created xsi:type="dcterms:W3CDTF">2015-10-29T09:30:11Z</dcterms:created>
  <dcterms:modified xsi:type="dcterms:W3CDTF">2015-10-30T12:14:21Z</dcterms:modified>
</cp:coreProperties>
</file>